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8"/>
  </p:notesMasterIdLst>
  <p:sldIdLst>
    <p:sldId id="256" r:id="rId2"/>
    <p:sldId id="257" r:id="rId3"/>
    <p:sldId id="268" r:id="rId4"/>
    <p:sldId id="260" r:id="rId5"/>
    <p:sldId id="263" r:id="rId6"/>
    <p:sldId id="261" r:id="rId7"/>
    <p:sldId id="262" r:id="rId8"/>
    <p:sldId id="264" r:id="rId9"/>
    <p:sldId id="265" r:id="rId10"/>
    <p:sldId id="267" r:id="rId11"/>
    <p:sldId id="270" r:id="rId12"/>
    <p:sldId id="271" r:id="rId13"/>
    <p:sldId id="269" r:id="rId14"/>
    <p:sldId id="266" r:id="rId15"/>
    <p:sldId id="273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92"/>
    <p:restoredTop sz="92535"/>
  </p:normalViewPr>
  <p:slideViewPr>
    <p:cSldViewPr snapToGrid="0" snapToObjects="1">
      <p:cViewPr varScale="1">
        <p:scale>
          <a:sx n="73" d="100"/>
          <a:sy n="73" d="100"/>
        </p:scale>
        <p:origin x="208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99D2C-69F1-4E4B-B334-564087B23083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2D08D-5831-A04A-AC03-8943E2585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68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2D08D-5831-A04A-AC03-8943E25855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6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71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9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50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628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5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91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0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50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8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0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9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54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9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1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94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53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F0B53-3CD9-9146-BB34-E159DCCACB1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EBAC1-B998-B042-BF23-546A07659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06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vidfastovich/willlab_privacy/blob/main/lab_privacy.md#2-start-using-a-password-manage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fastovich/willlab_privacy/blob/main/lab_privacy.md#3-start-peforming-real-time-cloud-backup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vidfastovich/willlab_privacy/blob/main/lab_privacy.md#1-reduce-digital-footprin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3140-D135-E54F-818C-074DFFDB9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William’s Lab Data Privacy and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460BC-1076-CE4E-85FB-230564CAC3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8E13D-868A-5845-95B0-CE9585A8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have our passwords been leaked?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4921A-FD35-8B4C-923C-1821AE987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513" y="2054437"/>
            <a:ext cx="8869797" cy="418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9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8ECE-3254-934B-AA35-6CF0F72A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Random, complex passwords are best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CBAF4-4EA2-8C4E-BF05-BCD7F80F0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8343"/>
            <a:ext cx="10515600" cy="113861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But how do you remember this…? </a:t>
            </a:r>
            <a:r>
              <a:rPr lang="en-US" b="1" i="1" dirty="0"/>
              <a:t>You don’t! </a:t>
            </a:r>
            <a:r>
              <a:rPr lang="en-US" dirty="0"/>
              <a:t>Have a computer remember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DE757-EFA0-C747-9D78-13186358A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2473960"/>
            <a:ext cx="104521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67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5DEB-17B8-6941-A754-8CF4F51C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Password managers: online and offline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BF4C4-9D7E-9241-9590-4E4EC2728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8535"/>
            <a:ext cx="10515600" cy="1888427"/>
          </a:xfrm>
        </p:spPr>
        <p:txBody>
          <a:bodyPr/>
          <a:lstStyle/>
          <a:p>
            <a:r>
              <a:rPr lang="en-US" dirty="0" err="1"/>
              <a:t>Bitwarden</a:t>
            </a:r>
            <a:r>
              <a:rPr lang="en-US" dirty="0"/>
              <a:t> will store your passwords on their servers and provide an easy-to-use computer and mobile interface</a:t>
            </a:r>
          </a:p>
          <a:p>
            <a:r>
              <a:rPr lang="en-US" dirty="0"/>
              <a:t>With KeePass you control your passwords and who sees them from start to finish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1AD5588-D8D6-C344-8BB4-436C6D2E4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109" y="1986756"/>
            <a:ext cx="2697743" cy="170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58BC3FE-F6B5-4741-BA8E-872F195D9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925" y="1847516"/>
            <a:ext cx="4261338" cy="239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993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7172-6E1F-CD44-B055-024569B9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2: Start using </a:t>
            </a:r>
            <a:r>
              <a:rPr lang="en-US" dirty="0" err="1"/>
              <a:t>Bitwarden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075C-5555-014F-8CE2-4BBE15CE0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Spend 20 to 30 minutes setting up </a:t>
            </a:r>
            <a:r>
              <a:rPr lang="en-US" dirty="0" err="1"/>
              <a:t>Bitwarden</a:t>
            </a:r>
            <a:r>
              <a:rPr lang="en-US" dirty="0"/>
              <a:t> Password Manager on your laptop and phone:</a:t>
            </a:r>
          </a:p>
          <a:p>
            <a:pPr lvl="1"/>
            <a:r>
              <a:rPr lang="en-US" dirty="0">
                <a:hlinkClick r:id="rId2"/>
              </a:rPr>
              <a:t>https://github.com/davidfastovich/willlab_privacy/blob/main/lab_privacy.md - 2-start-using-a-password-manager</a:t>
            </a:r>
            <a:endParaRPr lang="en-US" dirty="0"/>
          </a:p>
          <a:p>
            <a:r>
              <a:rPr lang="en-US" dirty="0"/>
              <a:t>After you complete the steps outline you can start using random passwords and stop worrying about memorizing!</a:t>
            </a:r>
          </a:p>
        </p:txBody>
      </p:sp>
    </p:spTree>
    <p:extLst>
      <p:ext uri="{BB962C8B-B14F-4D97-AF65-F5344CB8AC3E}">
        <p14:creationId xmlns:p14="http://schemas.microsoft.com/office/powerpoint/2010/main" val="4135656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F936-8DE6-F54B-A1F7-A6F342E3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3: Setup cloud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DCC8-EE58-8D48-ABEB-3830BF04F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07607"/>
            <a:ext cx="10515600" cy="71799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Accidents happen, which is why backing up your data is so important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D11399C-AC5F-FE46-A83A-4DBED149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911" y="1913254"/>
            <a:ext cx="5770177" cy="385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178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159E-3857-0B44-8757-B27876DC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vs. online backups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598B6-4B43-4745-AF27-C6113E872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80089"/>
            <a:ext cx="10515600" cy="17421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Local backups – on media that is </a:t>
            </a:r>
            <a:r>
              <a:rPr lang="en-US" i="1" dirty="0"/>
              <a:t>local </a:t>
            </a:r>
            <a:r>
              <a:rPr lang="en-US" dirty="0"/>
              <a:t>to your computer (flash drive, hard drive, floppy disk)</a:t>
            </a:r>
          </a:p>
          <a:p>
            <a:r>
              <a:rPr lang="en-US" dirty="0"/>
              <a:t>Online backup – data backup up to servers managed by third parties (Google, Box, </a:t>
            </a:r>
            <a:r>
              <a:rPr lang="en-US" dirty="0" err="1"/>
              <a:t>DropBox</a:t>
            </a:r>
            <a:r>
              <a:rPr lang="en-US" dirty="0"/>
              <a:t>, Microsoft)</a:t>
            </a:r>
          </a:p>
        </p:txBody>
      </p:sp>
      <p:pic>
        <p:nvPicPr>
          <p:cNvPr id="6146" name="Picture 2" descr="Alt text">
            <a:extLst>
              <a:ext uri="{FF2B5EF4-FFF2-40B4-BE49-F238E27FC236}">
                <a16:creationId xmlns:a16="http://schemas.microsoft.com/office/drawing/2014/main" id="{9FE5561A-5244-B240-8F0E-28E7BF00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09" y="1767004"/>
            <a:ext cx="7515782" cy="260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265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F936-8DE6-F54B-A1F7-A6F342E3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3: Setup cloud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DCC8-EE58-8D48-ABEB-3830BF04F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Spend 20 to 30 minutes installing and setting up Google Drive or OneDrive or </a:t>
            </a:r>
            <a:r>
              <a:rPr lang="en-US" dirty="0" err="1"/>
              <a:t>WiscBox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https://github.com/davidfastovich/willlab_privacy/blob/main/lab_privacy.md - 3-start-peforming-real-time-cloud-backups</a:t>
            </a:r>
            <a:endParaRPr lang="en-US" dirty="0"/>
          </a:p>
          <a:p>
            <a:r>
              <a:rPr lang="en-US" dirty="0"/>
              <a:t>2. Move ALL of your important data within the folders created by these programs</a:t>
            </a:r>
          </a:p>
          <a:p>
            <a:r>
              <a:rPr lang="en-US" dirty="0"/>
              <a:t>3. Profit!</a:t>
            </a:r>
          </a:p>
        </p:txBody>
      </p:sp>
    </p:spTree>
    <p:extLst>
      <p:ext uri="{BB962C8B-B14F-4D97-AF65-F5344CB8AC3E}">
        <p14:creationId xmlns:p14="http://schemas.microsoft.com/office/powerpoint/2010/main" val="160782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25E0-55FC-DE4A-8FAF-7F901F734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A554-002F-414A-9CE3-2375DFCC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Reduce digital footprint by changing privacy settings</a:t>
            </a:r>
          </a:p>
          <a:p>
            <a:pPr lvl="1"/>
            <a:r>
              <a:rPr lang="en-US" dirty="0"/>
              <a:t>Instagram</a:t>
            </a:r>
          </a:p>
          <a:p>
            <a:pPr lvl="1"/>
            <a:r>
              <a:rPr lang="en-US" dirty="0"/>
              <a:t>Facebook</a:t>
            </a:r>
          </a:p>
          <a:p>
            <a:pPr lvl="1"/>
            <a:r>
              <a:rPr lang="en-US" dirty="0"/>
              <a:t>Ad-tracking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using a password manager</a:t>
            </a:r>
          </a:p>
          <a:p>
            <a:pPr lvl="1"/>
            <a:r>
              <a:rPr lang="en-US" dirty="0" err="1"/>
              <a:t>Bitwarden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Setup cloud backup</a:t>
            </a:r>
          </a:p>
        </p:txBody>
      </p:sp>
    </p:spTree>
    <p:extLst>
      <p:ext uri="{BB962C8B-B14F-4D97-AF65-F5344CB8AC3E}">
        <p14:creationId xmlns:p14="http://schemas.microsoft.com/office/powerpoint/2010/main" val="3510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D94D-C1D2-C044-AFA2-A361E092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 1: Reduce digital footprint by changing privacy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C74D2-20A8-4844-9B58-FD736CEE1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07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acebook logo_blue on white">
            <a:extLst>
              <a:ext uri="{FF2B5EF4-FFF2-40B4-BE49-F238E27FC236}">
                <a16:creationId xmlns:a16="http://schemas.microsoft.com/office/drawing/2014/main" id="{0307FEAD-05C7-3349-93BD-BAAA9F0D9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0" t="16294" r="27420" b="13383"/>
          <a:stretch/>
        </p:blipFill>
        <p:spPr bwMode="auto">
          <a:xfrm>
            <a:off x="4151312" y="1720952"/>
            <a:ext cx="3886200" cy="341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73946D-2AD5-BC4A-A860-A872BFB4E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is collected?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FCC8C-E26E-7546-8D73-C27C531C0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92000"/>
            <a:ext cx="10515600" cy="900875"/>
          </a:xfrm>
        </p:spPr>
        <p:txBody>
          <a:bodyPr/>
          <a:lstStyle/>
          <a:p>
            <a:r>
              <a:rPr lang="en-US" dirty="0"/>
              <a:t>Lets use Facebook as an example…</a:t>
            </a:r>
          </a:p>
        </p:txBody>
      </p:sp>
    </p:spTree>
    <p:extLst>
      <p:ext uri="{BB962C8B-B14F-4D97-AF65-F5344CB8AC3E}">
        <p14:creationId xmlns:p14="http://schemas.microsoft.com/office/powerpoint/2010/main" val="3104475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A500989-F057-9743-9E19-350B5DE17E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87" y="0"/>
            <a:ext cx="43702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B52AE9-1A33-2040-8845-B2637E20E968}"/>
              </a:ext>
            </a:extLst>
          </p:cNvPr>
          <p:cNvSpPr/>
          <p:nvPr/>
        </p:nvSpPr>
        <p:spPr>
          <a:xfrm>
            <a:off x="3995928" y="448056"/>
            <a:ext cx="1014984" cy="11247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76A05-4C75-CB4A-8E4F-164D7F6A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CF11-13CF-474B-AE6C-0EF75EB6C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Action and behavior – likes, comments, scrolling, clicks, uploads, page visits</a:t>
            </a:r>
          </a:p>
          <a:p>
            <a:pPr lvl="1"/>
            <a:r>
              <a:rPr lang="en-US" dirty="0"/>
              <a:t>Dynamic</a:t>
            </a:r>
          </a:p>
          <a:p>
            <a:r>
              <a:rPr lang="en-US" dirty="0"/>
              <a:t>Profile information – information </a:t>
            </a:r>
            <a:r>
              <a:rPr lang="en-US" i="1" dirty="0"/>
              <a:t>you</a:t>
            </a:r>
            <a:r>
              <a:rPr lang="en-US" dirty="0"/>
              <a:t> provide Facebook when creating an account</a:t>
            </a:r>
          </a:p>
          <a:p>
            <a:pPr lvl="1"/>
            <a:r>
              <a:rPr lang="en-US" dirty="0"/>
              <a:t>Static</a:t>
            </a:r>
          </a:p>
          <a:p>
            <a:r>
              <a:rPr lang="en-US" dirty="0"/>
              <a:t>Digital footprint – information harvested from your phone and laptop</a:t>
            </a:r>
          </a:p>
          <a:p>
            <a:pPr lvl="1"/>
            <a:r>
              <a:rPr lang="en-US" dirty="0"/>
              <a:t>Dynamic</a:t>
            </a:r>
            <a:endParaRPr lang="en-US" i="1" dirty="0"/>
          </a:p>
          <a:p>
            <a:r>
              <a:rPr lang="en-US" dirty="0"/>
              <a:t>Cookies – collected from any website that uses Facebook services (e.g. ads)</a:t>
            </a:r>
          </a:p>
          <a:p>
            <a:r>
              <a:rPr lang="en-US" dirty="0"/>
              <a:t>Phone permissions</a:t>
            </a:r>
          </a:p>
          <a:p>
            <a:r>
              <a:rPr lang="en-US" dirty="0"/>
              <a:t>Other Facebook companies (Instagram, WhatsApp, Oculus etc.)</a:t>
            </a:r>
          </a:p>
          <a:p>
            <a:r>
              <a:rPr lang="en-US" dirty="0"/>
              <a:t>Facebook partners (e.g. loyalty cards)</a:t>
            </a:r>
          </a:p>
        </p:txBody>
      </p:sp>
    </p:spTree>
    <p:extLst>
      <p:ext uri="{BB962C8B-B14F-4D97-AF65-F5344CB8AC3E}">
        <p14:creationId xmlns:p14="http://schemas.microsoft.com/office/powerpoint/2010/main" val="375049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10C094-0912-F242-B1F9-E2D761FA6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2" y="0"/>
            <a:ext cx="7851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84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D94D-C1D2-C044-AFA2-A361E092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 1: Reduce digital footprint by changing privacy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C74D2-20A8-4844-9B58-FD736CEE1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Spend 10 to 20 minutes going through the “Platform Tracking” portion of the shared Markdown file:</a:t>
            </a:r>
          </a:p>
          <a:p>
            <a:pPr lvl="1"/>
            <a:r>
              <a:rPr lang="en-US" dirty="0">
                <a:hlinkClick r:id="rId2"/>
              </a:rPr>
              <a:t>https://github.com/davidfastovich/willlab_privacy/blob/main/lab_privacy.md - 1-reduce-digital-footprint</a:t>
            </a:r>
            <a:endParaRPr lang="en-US" dirty="0"/>
          </a:p>
          <a:p>
            <a:r>
              <a:rPr lang="en-US" dirty="0"/>
              <a:t>Try to complete as many of “Very Easy” steps as possible</a:t>
            </a:r>
          </a:p>
        </p:txBody>
      </p:sp>
    </p:spTree>
    <p:extLst>
      <p:ext uri="{BB962C8B-B14F-4D97-AF65-F5344CB8AC3E}">
        <p14:creationId xmlns:p14="http://schemas.microsoft.com/office/powerpoint/2010/main" val="36661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7172-6E1F-CD44-B055-024569B9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 2: Start using a password manager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075C-5555-014F-8CE2-4BBE15CE0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We all reuse passwords…</a:t>
            </a:r>
          </a:p>
        </p:txBody>
      </p:sp>
    </p:spTree>
    <p:extLst>
      <p:ext uri="{BB962C8B-B14F-4D97-AF65-F5344CB8AC3E}">
        <p14:creationId xmlns:p14="http://schemas.microsoft.com/office/powerpoint/2010/main" val="18917701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{2B595224-A1DF-7549-B9F1-262B83650E16}tf10001122</Template>
  <TotalTime>1135</TotalTime>
  <Words>470</Words>
  <Application>Microsoft Macintosh PowerPoint</Application>
  <PresentationFormat>Widescreen</PresentationFormat>
  <Paragraphs>50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Tw Cen MT</vt:lpstr>
      <vt:lpstr>Circuit</vt:lpstr>
      <vt:lpstr>William’s Lab Data Privacy and Security</vt:lpstr>
      <vt:lpstr>Goals</vt:lpstr>
      <vt:lpstr>Goal 1: Reduce digital footprint by changing privacy settings</vt:lpstr>
      <vt:lpstr>What data is collected?</vt:lpstr>
      <vt:lpstr>PowerPoint Presentation</vt:lpstr>
      <vt:lpstr>Data Collection</vt:lpstr>
      <vt:lpstr>PowerPoint Presentation</vt:lpstr>
      <vt:lpstr>Goal 1: Reduce digital footprint by changing privacy settings</vt:lpstr>
      <vt:lpstr>Goal 2: Start using a password manager </vt:lpstr>
      <vt:lpstr>But have our passwords been leaked?</vt:lpstr>
      <vt:lpstr>Random, complex passwords are best</vt:lpstr>
      <vt:lpstr>Password managers: online and offline</vt:lpstr>
      <vt:lpstr>Goal 2: Start using Bitwarden </vt:lpstr>
      <vt:lpstr>Goal 3: Setup cloud backup</vt:lpstr>
      <vt:lpstr>Local vs. online backups</vt:lpstr>
      <vt:lpstr>Goal 3: Setup cloud backup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Fastovich</dc:creator>
  <cp:lastModifiedBy>Adrian George</cp:lastModifiedBy>
  <cp:revision>5</cp:revision>
  <dcterms:created xsi:type="dcterms:W3CDTF">2021-11-15T17:48:45Z</dcterms:created>
  <dcterms:modified xsi:type="dcterms:W3CDTF">2021-11-16T17:31:27Z</dcterms:modified>
</cp:coreProperties>
</file>